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>
        <p:scale>
          <a:sx n="99" d="100"/>
          <a:sy n="99" d="100"/>
        </p:scale>
        <p:origin x="-54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outlineViewPr>
    <p:cViewPr>
      <p:scale>
        <a:sx n="33" d="100"/>
        <a:sy n="33" d="100"/>
      </p:scale>
      <p:origin x="0" y="27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</a:p>
          <a:p>
            <a:pPr marL="228600" indent="-228600" algn="l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the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 algn="l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content for the portfolio website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30296" y="3587858"/>
            <a:ext cx="7702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PPT is created, </a:t>
            </a:r>
            <a:r>
              <a:rPr lang="en-US" sz="1600" b="0" i="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6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r>
              <a:rPr lang="en-US" sz="16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created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Initiate a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repository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related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27107" y="2004698"/>
            <a:ext cx="30512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</a:t>
            </a:r>
            <a:r>
              <a:rPr lang="en-IN" b="0" i="0" dirty="0">
                <a:solidFill>
                  <a:srgbClr val="BD8738"/>
                </a:solidFill>
                <a:latin typeface="EB Garamond SemiBold" charset="0"/>
                <a:ea typeface="EB Garamond SemiBold" charset="0"/>
                <a:cs typeface="EB Garamond SemiBold"/>
                <a:sym typeface="EB Garamond SemiBold"/>
              </a:rPr>
              <a:t>github.com/20CSA42SANTHOSH/PortFolioWebsite_NM/tree/main/Task1_Ppt</a:t>
            </a:r>
            <a:endParaRPr b="0" i="0" dirty="0">
              <a:solidFill>
                <a:srgbClr val="BD8738"/>
              </a:solidFill>
              <a:latin typeface="EB Garamond SemiBold" charset="0"/>
              <a:ea typeface="EB Garamond SemiBold" charset="0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233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Times New Roman</vt:lpstr>
      <vt:lpstr>EB Garamond Medium</vt:lpstr>
      <vt:lpstr>Calibri</vt:lpstr>
      <vt:lpstr>Noto Sans Symbols</vt:lpstr>
      <vt:lpstr>EB Garamond</vt:lpstr>
      <vt:lpstr>EB Garamond SemiBold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2020-08-13T11:21:46Z</dcterms:created>
  <dcterms:modified xsi:type="dcterms:W3CDTF">2023-11-01T04:31:22Z</dcterms:modified>
</cp:coreProperties>
</file>